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6" r:id="rId3"/>
    <p:sldId id="260" r:id="rId4"/>
    <p:sldId id="257" r:id="rId5"/>
    <p:sldId id="264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C66"/>
    <a:srgbClr val="B2BB38"/>
    <a:srgbClr val="77B1CB"/>
    <a:srgbClr val="998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695" autoAdjust="0"/>
  </p:normalViewPr>
  <p:slideViewPr>
    <p:cSldViewPr snapToGrid="0">
      <p:cViewPr varScale="1">
        <p:scale>
          <a:sx n="59" d="100"/>
          <a:sy n="59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3F0AE-D827-4F3A-B3DD-2732E262C8DE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56799-6C2D-464A-A76C-556DBA7ADD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1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clock.com/timer/#countdown=00:00:05&amp;enabled=0&amp;seconds=0&amp;sound=xylophone&amp;loop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87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48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63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14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A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78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905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406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6799-6C2D-464A-A76C-556DBA7ADD8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74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51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45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3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59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49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29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51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7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1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86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2CB5-E13F-40D1-9EA0-CEF191F1E933}" type="datetimeFigureOut">
              <a:rPr lang="en-AU" smtClean="0"/>
              <a:t>28/07/2021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AE992-F7DF-41E6-B176-86C1D9CD3F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56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354" b="2506"/>
          <a:stretch/>
        </p:blipFill>
        <p:spPr>
          <a:xfrm>
            <a:off x="-35167" y="0"/>
            <a:ext cx="12295591" cy="6981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7041" y="160976"/>
            <a:ext cx="4602117" cy="2645229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0" y="3572561"/>
            <a:ext cx="8606035" cy="928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2801" y="3339493"/>
            <a:ext cx="10666495" cy="13946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{Insert your company name}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51" y="376199"/>
            <a:ext cx="4223793" cy="2288924"/>
          </a:xfrm>
        </p:spPr>
      </p:pic>
      <p:sp>
        <p:nvSpPr>
          <p:cNvPr id="6" name="Rectangle 5"/>
          <p:cNvSpPr/>
          <p:nvPr/>
        </p:nvSpPr>
        <p:spPr>
          <a:xfrm>
            <a:off x="1341733" y="4659291"/>
            <a:ext cx="6737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9984B3"/>
                </a:solidFill>
              </a:rPr>
              <a:t>FOOTY COLOURS DAY </a:t>
            </a:r>
            <a:endParaRPr lang="en-US" sz="5400" b="1" dirty="0" smtClean="0">
              <a:solidFill>
                <a:srgbClr val="9984B3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9984B3"/>
                </a:solidFill>
              </a:rPr>
              <a:t>CELEBRATION</a:t>
            </a:r>
            <a:endParaRPr lang="en-AU" sz="4400" dirty="0">
              <a:solidFill>
                <a:srgbClr val="9984B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r="38370" b="40313"/>
          <a:stretch/>
        </p:blipFill>
        <p:spPr>
          <a:xfrm>
            <a:off x="7295877" y="1458572"/>
            <a:ext cx="4949669" cy="55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43"/>
            <a:ext cx="12202257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81" y="724641"/>
            <a:ext cx="9904358" cy="1068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3226" y="3429000"/>
            <a:ext cx="8557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Category 1: </a:t>
            </a:r>
            <a:r>
              <a:rPr lang="en-US" sz="2800" dirty="0"/>
              <a:t>Best Footy Colours Day outfit and </a:t>
            </a:r>
            <a:r>
              <a:rPr lang="en-US" sz="2800" dirty="0" smtClean="0"/>
              <a:t>decorations</a:t>
            </a:r>
          </a:p>
          <a:p>
            <a:endParaRPr lang="en-US" sz="2800" dirty="0"/>
          </a:p>
          <a:p>
            <a:r>
              <a:rPr lang="en-US" sz="2800" b="1" dirty="0"/>
              <a:t>Category 2: </a:t>
            </a:r>
            <a:r>
              <a:rPr lang="en-US" sz="2800" dirty="0"/>
              <a:t>Best looking </a:t>
            </a:r>
            <a:r>
              <a:rPr lang="en-US" sz="2800" dirty="0" smtClean="0"/>
              <a:t>footy </a:t>
            </a:r>
            <a:r>
              <a:rPr lang="en-US" sz="2800" dirty="0"/>
              <a:t>food and drink</a:t>
            </a:r>
            <a:endParaRPr lang="en-AU" sz="2800" dirty="0"/>
          </a:p>
        </p:txBody>
      </p:sp>
      <p:sp>
        <p:nvSpPr>
          <p:cNvPr id="7" name="Rectangle 6"/>
          <p:cNvSpPr/>
          <p:nvPr/>
        </p:nvSpPr>
        <p:spPr>
          <a:xfrm>
            <a:off x="9556124" y="5278635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31775"/>
            <a:ext cx="2337110" cy="1266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023"/>
            <a:ext cx="9144000" cy="1635617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COMPETITION TIME</a:t>
            </a:r>
            <a:r>
              <a:rPr lang="en-US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SoupBone" panose="02000506030000020003" pitchFamily="2" charset="0"/>
              </a:rPr>
            </a:br>
            <a:r>
              <a:rPr lang="en-US" sz="5300" b="1" dirty="0" smtClean="0">
                <a:solidFill>
                  <a:srgbClr val="B2BB38"/>
                </a:solidFill>
                <a:latin typeface="SoupBone" panose="02000506030000020003" pitchFamily="2" charset="0"/>
              </a:rPr>
              <a:t>CAST YOUR VOTES!</a:t>
            </a:r>
            <a:endParaRPr lang="en-AU" sz="5300" b="1" dirty="0">
              <a:solidFill>
                <a:srgbClr val="B2BB38"/>
              </a:solidFill>
              <a:latin typeface="SoupBone" panose="02000506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14" y="749556"/>
            <a:ext cx="8160667" cy="880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31774" y="2121282"/>
            <a:ext cx="1950673" cy="1950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942563" y="212128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2267" y="212128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6783" y="212128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2563" y="429781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8503" y="429781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9247" y="4297812"/>
            <a:ext cx="50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</a:t>
            </a:r>
            <a:endParaRPr lang="en-AU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60" y="1726482"/>
            <a:ext cx="2684301" cy="26843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931773" y="4279034"/>
            <a:ext cx="1950673" cy="1950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00" y="3965538"/>
            <a:ext cx="2622689" cy="262268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476660" y="2154830"/>
            <a:ext cx="1950673" cy="1950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7476661" y="4297702"/>
            <a:ext cx="1950673" cy="1950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75" y="3808808"/>
            <a:ext cx="2891122" cy="28911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16616" y="2121280"/>
            <a:ext cx="1950673" cy="1950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2418721" y="4279033"/>
            <a:ext cx="1950673" cy="1950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43" y="3915091"/>
            <a:ext cx="2715894" cy="27158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47" y="1773580"/>
            <a:ext cx="2720022" cy="27200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41" y="1773580"/>
            <a:ext cx="2646296" cy="2646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848" y="693937"/>
            <a:ext cx="9144000" cy="94168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NAME THAT TEAM!</a:t>
            </a:r>
            <a:endParaRPr lang="en-AU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9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92"/>
          <a:stretch/>
        </p:blipFill>
        <p:spPr>
          <a:xfrm rot="10800000">
            <a:off x="5633964" y="714999"/>
            <a:ext cx="6545027" cy="1078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92"/>
          <a:stretch/>
        </p:blipFill>
        <p:spPr>
          <a:xfrm>
            <a:off x="0" y="710307"/>
            <a:ext cx="6545027" cy="1078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356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MATCH THE PLAYER TO THEIR TEAM</a:t>
            </a:r>
            <a:endParaRPr lang="en-AU" sz="48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0764" y="1926594"/>
            <a:ext cx="27110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Renee Garing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Jack Crisp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Marcus </a:t>
            </a:r>
            <a:r>
              <a:rPr lang="en-US" sz="2000" dirty="0" err="1" smtClean="0"/>
              <a:t>Bontempelli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Daly </a:t>
            </a:r>
            <a:r>
              <a:rPr lang="en-AU" sz="2000" dirty="0" smtClean="0"/>
              <a:t>Cherry-Evans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Ellie </a:t>
            </a:r>
            <a:r>
              <a:rPr lang="en-AU" sz="2000" dirty="0" smtClean="0"/>
              <a:t>Carpenter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 smtClean="0"/>
              <a:t>Corey Waddell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 smtClean="0"/>
              <a:t>Justin O’Neill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 smtClean="0"/>
              <a:t>Reece Hodge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/>
              <a:t>Stephen </a:t>
            </a:r>
            <a:r>
              <a:rPr lang="en-AU" sz="2000" dirty="0" err="1" smtClean="0"/>
              <a:t>Coniglio</a:t>
            </a:r>
            <a:endParaRPr lang="en-A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2000" dirty="0" smtClean="0"/>
              <a:t>Max </a:t>
            </a:r>
            <a:r>
              <a:rPr lang="en-AU" sz="2000" dirty="0" err="1" smtClean="0"/>
              <a:t>Gawn</a:t>
            </a:r>
            <a:r>
              <a:rPr lang="en-AU" sz="2000" dirty="0" smtClean="0"/>
              <a:t> </a:t>
            </a:r>
            <a:endParaRPr lang="en-A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5172" y="1926594"/>
            <a:ext cx="44934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North QLD Cowboys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Manly Sea Eagles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Greater Western Sydney Giants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err="1" smtClean="0"/>
              <a:t>Matildas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Geelong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Collingwood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Canterbury-</a:t>
            </a:r>
            <a:r>
              <a:rPr lang="en-US" sz="2000" dirty="0" err="1" smtClean="0"/>
              <a:t>Bankstown</a:t>
            </a:r>
            <a:r>
              <a:rPr lang="en-US" sz="2000" dirty="0" smtClean="0"/>
              <a:t> Bulldogs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/>
              <a:t>Melbourne </a:t>
            </a:r>
            <a:r>
              <a:rPr lang="en-US" sz="2000" dirty="0" smtClean="0"/>
              <a:t>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Bulldogs FC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Melbourne Rebels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790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65" y="6440"/>
            <a:ext cx="7458471" cy="804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52" y="0"/>
            <a:ext cx="7458471" cy="804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9" r="936"/>
          <a:stretch/>
        </p:blipFill>
        <p:spPr>
          <a:xfrm>
            <a:off x="6153952" y="735069"/>
            <a:ext cx="2461846" cy="796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0"/>
          <a:stretch/>
        </p:blipFill>
        <p:spPr>
          <a:xfrm>
            <a:off x="3522739" y="735594"/>
            <a:ext cx="2779587" cy="796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67424"/>
            <a:ext cx="12192000" cy="16356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TEST YOUR GENERAL FOOTY KNOWLEDGE</a:t>
            </a:r>
            <a:endParaRPr lang="en-AU" sz="48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711" y="1559041"/>
            <a:ext cx="1169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 smtClean="0"/>
              <a:t>What year did Aussie Rules become known as Australian Football League (AFL)?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391" y="2039528"/>
            <a:ext cx="1145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2.   Who </a:t>
            </a:r>
            <a:r>
              <a:rPr lang="en-AU" dirty="0"/>
              <a:t>won the gold medal at the Winter Olympics in 2002 after all four opponents crashed out on the final turn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542738" y="2540523"/>
            <a:ext cx="1145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3.   </a:t>
            </a:r>
            <a:r>
              <a:rPr lang="en-US" dirty="0"/>
              <a:t>What was the name of the first Australian woman to win Wimbledon since 1980?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540390" y="3051290"/>
            <a:ext cx="1165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4</a:t>
            </a:r>
            <a:r>
              <a:rPr lang="en-AU" dirty="0" smtClean="0"/>
              <a:t>.   </a:t>
            </a:r>
            <a:r>
              <a:rPr lang="en-US" dirty="0" smtClean="0"/>
              <a:t>Which </a:t>
            </a:r>
            <a:r>
              <a:rPr lang="en-US" dirty="0"/>
              <a:t>team has the longest active AFL/VFL premiership drought?  A:Melbourne B:Port Adelaide C:Essendon D: St </a:t>
            </a:r>
            <a:r>
              <a:rPr lang="en-US" dirty="0" smtClean="0"/>
              <a:t>Kilda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40389" y="3566353"/>
            <a:ext cx="11450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5.   </a:t>
            </a:r>
            <a:r>
              <a:rPr lang="en-US" dirty="0" smtClean="0"/>
              <a:t>Who </a:t>
            </a:r>
            <a:r>
              <a:rPr lang="en-US" dirty="0"/>
              <a:t>is the Wallabies’ greatest </a:t>
            </a:r>
            <a:r>
              <a:rPr lang="en-US" dirty="0" smtClean="0"/>
              <a:t>ever </a:t>
            </a:r>
            <a:r>
              <a:rPr lang="en-US" dirty="0"/>
              <a:t>try scorer? A:Israel </a:t>
            </a:r>
            <a:r>
              <a:rPr lang="en-US" dirty="0" err="1"/>
              <a:t>Folau</a:t>
            </a:r>
            <a:r>
              <a:rPr lang="en-US" dirty="0"/>
              <a:t> B: </a:t>
            </a:r>
            <a:r>
              <a:rPr lang="en-US" dirty="0" err="1"/>
              <a:t>Stirling</a:t>
            </a:r>
            <a:r>
              <a:rPr lang="en-US" dirty="0"/>
              <a:t> </a:t>
            </a:r>
            <a:r>
              <a:rPr lang="en-US" dirty="0" err="1"/>
              <a:t>Mortlock</a:t>
            </a:r>
            <a:r>
              <a:rPr lang="en-US" dirty="0"/>
              <a:t> C: David </a:t>
            </a:r>
            <a:r>
              <a:rPr lang="en-US" dirty="0" err="1"/>
              <a:t>Campese</a:t>
            </a:r>
            <a:r>
              <a:rPr lang="en-US" dirty="0"/>
              <a:t> D: Chris Latham 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540388" y="4095484"/>
            <a:ext cx="11564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6</a:t>
            </a:r>
            <a:r>
              <a:rPr lang="en-AU" dirty="0" smtClean="0"/>
              <a:t>.   </a:t>
            </a:r>
            <a:r>
              <a:rPr lang="en-US" dirty="0" smtClean="0"/>
              <a:t>Who </a:t>
            </a:r>
            <a:r>
              <a:rPr lang="en-US" dirty="0"/>
              <a:t>is Australia’s most capped </a:t>
            </a:r>
            <a:r>
              <a:rPr lang="en-US" dirty="0" err="1"/>
              <a:t>Socceroos</a:t>
            </a:r>
            <a:r>
              <a:rPr lang="en-US" dirty="0"/>
              <a:t> player? </a:t>
            </a:r>
            <a:r>
              <a:rPr lang="en-US" smtClean="0"/>
              <a:t>A:Tim </a:t>
            </a:r>
            <a:r>
              <a:rPr lang="en-US" dirty="0" err="1"/>
              <a:t>Caholl</a:t>
            </a:r>
            <a:r>
              <a:rPr lang="en-US" dirty="0"/>
              <a:t> B:Brett Emerton C: Mark </a:t>
            </a:r>
            <a:r>
              <a:rPr lang="en-US" dirty="0" err="1"/>
              <a:t>Schwarzer</a:t>
            </a:r>
            <a:r>
              <a:rPr lang="en-US" dirty="0"/>
              <a:t> D: Johnny Warren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540388" y="4632215"/>
            <a:ext cx="11564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7.   </a:t>
            </a:r>
            <a:r>
              <a:rPr lang="en-US" dirty="0" smtClean="0"/>
              <a:t>With </a:t>
            </a:r>
            <a:r>
              <a:rPr lang="en-US" dirty="0"/>
              <a:t>this majestic bird as a mascot, which Sydney based AFL team was originally called South Melbourne?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40388" y="5121314"/>
            <a:ext cx="605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8.   What </a:t>
            </a:r>
            <a:r>
              <a:rPr lang="en-US" dirty="0" err="1"/>
              <a:t>colour</a:t>
            </a:r>
            <a:r>
              <a:rPr lang="en-US" dirty="0"/>
              <a:t> football is used at night during an AFL match? </a:t>
            </a:r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557363" y="5655473"/>
            <a:ext cx="4555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.   </a:t>
            </a:r>
            <a:r>
              <a:rPr lang="en-AU" dirty="0" smtClean="0"/>
              <a:t>St</a:t>
            </a:r>
            <a:r>
              <a:rPr lang="en-AU" dirty="0"/>
              <a:t>. George have the mascot name of what?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294" y="6151417"/>
            <a:ext cx="403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10. Who </a:t>
            </a:r>
            <a:r>
              <a:rPr lang="en-AU" dirty="0"/>
              <a:t>won the 2020 NRL Grand Final?</a:t>
            </a:r>
          </a:p>
        </p:txBody>
      </p:sp>
    </p:spTree>
    <p:extLst>
      <p:ext uri="{BB962C8B-B14F-4D97-AF65-F5344CB8AC3E}">
        <p14:creationId xmlns:p14="http://schemas.microsoft.com/office/powerpoint/2010/main" val="34647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13" grpId="0"/>
      <p:bldP spid="14" grpId="0"/>
      <p:bldP spid="15" grpId="0"/>
      <p:bldP spid="16" grpId="0"/>
      <p:bldP spid="5" grpId="0"/>
      <p:bldP spid="2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72" y="601396"/>
            <a:ext cx="8999663" cy="970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54" y="588517"/>
            <a:ext cx="8999663" cy="970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67424"/>
            <a:ext cx="12192000" cy="16356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FOOTY COLOURS DAY BINGO</a:t>
            </a:r>
            <a:endParaRPr lang="en-AU" sz="48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509" y="2611190"/>
            <a:ext cx="8472981" cy="1635617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4C5C66"/>
                </a:solidFill>
                <a:latin typeface="SoupBone" panose="02000506030000020003" pitchFamily="2" charset="0"/>
              </a:rPr>
              <a:t>G O A L</a:t>
            </a:r>
            <a:endParaRPr lang="en-AU" sz="13800" b="1" dirty="0">
              <a:solidFill>
                <a:srgbClr val="4C5C66"/>
              </a:solidFill>
              <a:latin typeface="SoupBone" panose="0200050603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36169" b="2022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29" y="440872"/>
            <a:ext cx="9429880" cy="101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0456"/>
            <a:ext cx="12192000" cy="16356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SoupBone" panose="02000506030000020003" pitchFamily="2" charset="0"/>
              </a:rPr>
              <a:t>DON’T FORGET TO DONATE </a:t>
            </a:r>
            <a:endParaRPr lang="en-AU" sz="4800" b="1" dirty="0">
              <a:solidFill>
                <a:schemeClr val="bg1"/>
              </a:solidFill>
              <a:latin typeface="SoupBone" panose="020005060300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6124" y="5298091"/>
            <a:ext cx="2548305" cy="1547030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5451231"/>
            <a:ext cx="2337110" cy="12665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66964" y="3207550"/>
            <a:ext cx="50413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4C5C66"/>
                </a:solidFill>
              </a:rPr>
              <a:t>All funds raised through Footy Colours Day helps kids with cancer keep up with school!</a:t>
            </a:r>
            <a:endParaRPr lang="en-AU" sz="2200" i="1" dirty="0">
              <a:solidFill>
                <a:srgbClr val="4C5C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1574" y="1714664"/>
            <a:ext cx="6371063" cy="616411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671" y="1701785"/>
            <a:ext cx="9282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84B3"/>
                </a:solidFill>
              </a:rPr>
              <a:t>{insert online fundraising page link here} </a:t>
            </a:r>
            <a:endParaRPr lang="en-AU" sz="2800" dirty="0">
              <a:solidFill>
                <a:srgbClr val="9984B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6" t="16789" r="24654" b="34373"/>
          <a:stretch/>
        </p:blipFill>
        <p:spPr>
          <a:xfrm>
            <a:off x="-11430" y="1567542"/>
            <a:ext cx="8732520" cy="53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326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SoupBone</vt:lpstr>
      <vt:lpstr>Office Theme</vt:lpstr>
      <vt:lpstr>{Insert your company name}</vt:lpstr>
      <vt:lpstr>COMPETITION TIME CAST YOUR VOTES!</vt:lpstr>
      <vt:lpstr>NAME THAT TEAM!</vt:lpstr>
      <vt:lpstr>MATCH THE PLAYER TO THEIR TEAM</vt:lpstr>
      <vt:lpstr>TEST YOUR GENERAL FOOTY KNOWLEDGE</vt:lpstr>
      <vt:lpstr>FOOTY COLOURS DAY BINGO</vt:lpstr>
      <vt:lpstr>G O A L</vt:lpstr>
      <vt:lpstr>DON’T FORGET TO DONATE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TEAM!</dc:title>
  <dc:creator>Ryan, Caroline (RMH - Fight Cancer Foundation)</dc:creator>
  <cp:lastModifiedBy>Clayton, Sarah</cp:lastModifiedBy>
  <cp:revision>64</cp:revision>
  <dcterms:created xsi:type="dcterms:W3CDTF">2020-09-07T01:07:57Z</dcterms:created>
  <dcterms:modified xsi:type="dcterms:W3CDTF">2021-07-28T04:17:44Z</dcterms:modified>
</cp:coreProperties>
</file>